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732D54-725A-4686-8A0B-D1ADFF677EE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7116B1-B251-49D9-BC5A-037D191052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5517" b="6897"/>
          <a:stretch>
            <a:fillRect/>
          </a:stretch>
        </p:blipFill>
        <p:spPr bwMode="auto">
          <a:xfrm>
            <a:off x="642910" y="3286124"/>
            <a:ext cx="207170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71934" cy="303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571480"/>
            <a:ext cx="8072494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нашего детского сада ежегодно работает выездная бригада врачей-стоматологов. Специалисты проводят санацию полости рта у воспитанников с целью профилактики и лечения стоматологических заболеваний. Ранняя санация помогает предотвратить развитие кариеса и других стоматологических проблем, что особенно важно для сохранения здоровья молочных зубов.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5" descr="Детская стоматология Babydent Позняки по адресу Киев, Княжий Затон, 11 ..."/>
          <p:cNvPicPr>
            <a:picLocks noChangeAspect="1" noChangeArrowheads="1"/>
          </p:cNvPicPr>
          <p:nvPr/>
        </p:nvPicPr>
        <p:blipFill>
          <a:blip r:embed="rId4"/>
          <a:srcRect l="3659" t="-18293" r="8536" b="30487"/>
          <a:stretch>
            <a:fillRect/>
          </a:stretch>
        </p:blipFill>
        <p:spPr bwMode="auto">
          <a:xfrm>
            <a:off x="2857488" y="3643314"/>
            <a:ext cx="1571636" cy="1571636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Чистка зубов детям: основные правила и алгоритм | Арт Смай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4514850" cy="2276475"/>
          </a:xfrm>
          <a:prstGeom prst="rect">
            <a:avLst/>
          </a:prstGeom>
          <a:noFill/>
        </p:spPr>
      </p:pic>
      <p:pic>
        <p:nvPicPr>
          <p:cNvPr id="23556" name="Picture 4" descr="Картинки на День чистки зубов (45 фото) » Юмор, позитив и много смешных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лакаты День чистки зубов (4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/>
          <a:srcRect t="30813"/>
          <a:stretch>
            <a:fillRect/>
          </a:stretch>
        </p:blipFill>
        <p:spPr bwMode="auto">
          <a:xfrm>
            <a:off x="3000364" y="4286256"/>
            <a:ext cx="34466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Как чистить зубы картинки для детей: Алгоритм чистки зубов в детском ..."/>
          <p:cNvPicPr>
            <a:picLocks noChangeAspect="1" noChangeArrowheads="1"/>
          </p:cNvPicPr>
          <p:nvPr/>
        </p:nvPicPr>
        <p:blipFill>
          <a:blip r:embed="rId3"/>
          <a:srcRect l="1592" r="7682" b="11183"/>
          <a:stretch>
            <a:fillRect/>
          </a:stretch>
        </p:blipFill>
        <p:spPr bwMode="auto">
          <a:xfrm>
            <a:off x="571472" y="1285860"/>
            <a:ext cx="3500462" cy="2763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14414" y="500042"/>
            <a:ext cx="700092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SchbkCyrill BT" pitchFamily="18" charset="-52"/>
              </a:rPr>
              <a:t>Здоровые зубы – красивая улыбка </a:t>
            </a:r>
            <a:endParaRPr lang="ru-RU" sz="2800" b="1" dirty="0">
              <a:solidFill>
                <a:schemeClr val="bg1"/>
              </a:solidFill>
              <a:latin typeface="CentSchbkCyrill BT" pitchFamily="18" charset="-52"/>
            </a:endParaRPr>
          </a:p>
        </p:txBody>
      </p:sp>
      <p:sp>
        <p:nvSpPr>
          <p:cNvPr id="26636" name="AutoShape 12" descr="Как научить ребенка чистить зубы | Аналогий 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8" name="Picture 14" descr="Как научить ребенка чистить зубы | Аналогий н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3775863" cy="267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54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Аспект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5</cp:revision>
  <dcterms:created xsi:type="dcterms:W3CDTF">2025-01-28T07:18:59Z</dcterms:created>
  <dcterms:modified xsi:type="dcterms:W3CDTF">2025-02-11T06:03:34Z</dcterms:modified>
</cp:coreProperties>
</file>