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732D54-725A-4686-8A0B-D1ADFF677EE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5517" b="6897"/>
          <a:stretch>
            <a:fillRect/>
          </a:stretch>
        </p:blipFill>
        <p:spPr bwMode="auto">
          <a:xfrm>
            <a:off x="642910" y="3286124"/>
            <a:ext cx="207170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071934" cy="303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571480"/>
            <a:ext cx="8072494" cy="2571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көшпелі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жегісінің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5" descr="Детская стоматология Babydent Позняки по адресу Киев, Княжий Затон, 11 ..."/>
          <p:cNvPicPr>
            <a:picLocks noChangeAspect="1" noChangeArrowheads="1"/>
          </p:cNvPicPr>
          <p:nvPr/>
        </p:nvPicPr>
        <p:blipFill>
          <a:blip r:embed="rId4"/>
          <a:srcRect l="3659" t="-18293" r="8536" b="30487"/>
          <a:stretch>
            <a:fillRect/>
          </a:stretch>
        </p:blipFill>
        <p:spPr bwMode="auto">
          <a:xfrm>
            <a:off x="2857488" y="3643314"/>
            <a:ext cx="1571636" cy="1571636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052736"/>
            <a:ext cx="7453456" cy="366556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dmin\Downloads\222 тіс,,,,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2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лакаты День чистки зубов (4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/>
          <a:srcRect t="30813"/>
          <a:stretch>
            <a:fillRect/>
          </a:stretch>
        </p:blipFill>
        <p:spPr bwMode="auto">
          <a:xfrm>
            <a:off x="3000364" y="4077072"/>
            <a:ext cx="344661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14414" y="500042"/>
            <a:ext cx="700092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тістер-әдемі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күлкі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6" name="AutoShape 12" descr="Как научить ребенка чистить зубы | Аналогий 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AppData\Local\Temp\{8A0C1110-2F86-4380-9DC4-DF6815B1BB3A}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8803"/>
            <a:ext cx="3740914" cy="26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C:\Users\admin\AppData\Local\Temp\{750854CC-D458-4D69-B27A-BCAB6DEB835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C:\Users\admin\AppData\Local\Temp\{750854CC-D458-4D69-B27A-BCAB6DEB8357}.tmp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admin\AppData\Local\Temp\{852EB900-4553-41E5-B7D6-99A0B50B1BC5}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8803"/>
            <a:ext cx="4032448" cy="26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</TotalTime>
  <Words>55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Аспект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8</cp:revision>
  <dcterms:created xsi:type="dcterms:W3CDTF">2025-01-28T07:18:59Z</dcterms:created>
  <dcterms:modified xsi:type="dcterms:W3CDTF">2025-01-29T02:56:18Z</dcterms:modified>
</cp:coreProperties>
</file>